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73" r:id="rId6"/>
    <p:sldId id="267" r:id="rId7"/>
    <p:sldId id="274" r:id="rId8"/>
    <p:sldId id="268" r:id="rId9"/>
    <p:sldId id="275" r:id="rId10"/>
    <p:sldId id="277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926" y="-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BF497-513B-4902-B2E9-89C8048DF190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5F9-355D-4E88-800D-AB559E4DD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095F9-355D-4E88-800D-AB559E4DDFC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81BC66-C786-4C30-BB00-BAF4D6BDCC0B}" type="datetimeFigureOut">
              <a:rPr lang="ru-RU" smtClean="0"/>
              <a:pPr/>
              <a:t>06.11.2012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30EB3E-404E-4674-A623-EC7066DA1C1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Кукла-</a:t>
            </a:r>
            <a:br>
              <a:rPr lang="ru-RU" dirty="0" smtClean="0"/>
            </a:br>
            <a:r>
              <a:rPr lang="ru-RU" dirty="0" smtClean="0"/>
              <a:t>                           оберег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                      Мастер-класс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Автор - </a:t>
            </a:r>
            <a:r>
              <a:rPr lang="ru-RU" sz="1800" dirty="0" err="1" smtClean="0">
                <a:solidFill>
                  <a:srgbClr val="FF0000"/>
                </a:solidFill>
              </a:rPr>
              <a:t>Моргоч</a:t>
            </a:r>
            <a:r>
              <a:rPr lang="ru-RU" sz="1800" dirty="0" smtClean="0">
                <a:solidFill>
                  <a:srgbClr val="FF0000"/>
                </a:solidFill>
              </a:rPr>
              <a:t> Татьяна Алексеевна,</a:t>
            </a:r>
          </a:p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учитель МБОУСОШ №62  сл.Красюковской    2012 год   </a:t>
            </a:r>
          </a:p>
          <a:p>
            <a:endParaRPr lang="ru-RU" sz="18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ia128.odnoklassniki.ru/getImage?photoId=416513988836&amp;photoType=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42918"/>
            <a:ext cx="2357454" cy="1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14290"/>
            <a:ext cx="1785950" cy="200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 descr="C:\Users\андрей\Desktop\фиала\DSCN3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00174"/>
            <a:ext cx="1928794" cy="2571725"/>
          </a:xfrm>
          <a:prstGeom prst="rect">
            <a:avLst/>
          </a:prstGeom>
          <a:noFill/>
        </p:spPr>
      </p:pic>
      <p:pic>
        <p:nvPicPr>
          <p:cNvPr id="5127" name="Picture 7" descr="C:\Users\андрей\Desktop\фиала\DSCN3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4714884"/>
            <a:ext cx="3167042" cy="237528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esktop\фиала\DSCN3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-285776"/>
            <a:ext cx="4786346" cy="57864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43372" y="3429000"/>
            <a:ext cx="7286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3571876"/>
            <a:ext cx="36433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Делаем </a:t>
            </a:r>
            <a:r>
              <a:rPr lang="ru-RU" sz="2400" b="1" dirty="0" err="1">
                <a:latin typeface="Monotype Corsiva" pitchFamily="66" charset="0"/>
              </a:rPr>
              <a:t>обережный</a:t>
            </a:r>
            <a:r>
              <a:rPr lang="ru-RU" sz="2400" b="1" dirty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крест 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dirty="0" smtClean="0"/>
              <a:t>из </a:t>
            </a:r>
            <a:r>
              <a:rPr lang="ru-RU" dirty="0" smtClean="0"/>
              <a:t>атласной </a:t>
            </a:r>
            <a:r>
              <a:rPr lang="ru-RU" dirty="0" smtClean="0"/>
              <a:t>ленты 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Украшаем </a:t>
            </a:r>
            <a:r>
              <a:rPr lang="ru-RU" dirty="0" smtClean="0"/>
              <a:t>бантиком.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андрей\Desktop\фиала\DSCN3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-357213"/>
            <a:ext cx="3964810" cy="52864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72066" y="785794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Заверщим</a:t>
            </a:r>
            <a:r>
              <a:rPr lang="ru-RU" dirty="0" smtClean="0"/>
              <a:t> руки: скрепляем  каждую нитью (делаем </a:t>
            </a:r>
            <a:r>
              <a:rPr lang="ru-RU" b="1" dirty="0" smtClean="0"/>
              <a:t>волшебный жест).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86000" y="4929198"/>
            <a:ext cx="6500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 Готово! Точка опоры Веснянки - коса, за нее и крепим  . Если брать широко, то волосы - связь женщины с Космосом, и вовсе не на земле ее опора, а в небе. На том, девушки, стоим, и </a:t>
            </a:r>
            <a:r>
              <a:rPr lang="ru-RU" sz="2400" b="1" dirty="0" smtClean="0">
                <a:latin typeface="Monotype Corsiva" pitchFamily="66" charset="0"/>
              </a:rPr>
              <a:t>стоять будем.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4" name="Рисунок 13" descr="http://ia128.odnoklassniki.ru/getImage?photoId=416513988836&amp;photoType=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34" y="2071678"/>
            <a:ext cx="378624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28604"/>
            <a:ext cx="2500330" cy="27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андрей\Desktop\фиала\DSCN3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786058"/>
            <a:ext cx="2571736" cy="3428981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sz="half" idx="4294967295"/>
          </p:nvPr>
        </p:nvSpPr>
        <p:spPr>
          <a:xfrm>
            <a:off x="0" y="930274"/>
            <a:ext cx="4625975" cy="535624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300" b="1" dirty="0" smtClean="0">
                <a:latin typeface="Monotype Corsiva" pitchFamily="66" charset="0"/>
              </a:rPr>
              <a:t>Кукла Веснянка – </a:t>
            </a:r>
          </a:p>
          <a:p>
            <a:endParaRPr lang="ru-RU" b="1" dirty="0" smtClean="0"/>
          </a:p>
          <a:p>
            <a:pPr>
              <a:buNone/>
            </a:pPr>
            <a:r>
              <a:rPr lang="ru-RU" b="1" dirty="0" smtClean="0"/>
              <a:t>обрядовая кукла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которая призывает весну, а так же приносит в </a:t>
            </a:r>
            <a:r>
              <a:rPr lang="ru-RU" dirty="0" smtClean="0"/>
              <a:t>дом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smtClean="0"/>
              <a:t> благополучие.</a:t>
            </a:r>
          </a:p>
          <a:p>
            <a:pPr>
              <a:buNone/>
            </a:pPr>
            <a:r>
              <a:rPr lang="ru-RU" smtClean="0"/>
              <a:t>Отличительная черта </a:t>
            </a:r>
            <a:r>
              <a:rPr lang="ru-RU" smtClean="0"/>
              <a:t>куколки </a:t>
            </a:r>
            <a:r>
              <a:rPr lang="ru-RU" smtClean="0"/>
              <a:t>      - </a:t>
            </a:r>
            <a:r>
              <a:rPr lang="ru-RU" dirty="0" smtClean="0"/>
              <a:t>яркие волосы.</a:t>
            </a:r>
          </a:p>
          <a:p>
            <a:pPr>
              <a:buNone/>
            </a:pPr>
            <a:r>
              <a:rPr lang="ru-RU" dirty="0" smtClean="0"/>
              <a:t>  В марте, к </a:t>
            </a:r>
            <a:r>
              <a:rPr lang="ru-RU" dirty="0" err="1" smtClean="0"/>
              <a:t>Закличкам</a:t>
            </a:r>
            <a:r>
              <a:rPr lang="ru-RU" dirty="0" smtClean="0"/>
              <a:t> весны, раньше на Руси делали Веснянок. Их делали на приход весны, а потом дарили друг другу. Так готовились к весеннему равноденствию. </a:t>
            </a:r>
          </a:p>
          <a:p>
            <a:pPr>
              <a:buNone/>
            </a:pPr>
            <a:r>
              <a:rPr lang="ru-RU" dirty="0" smtClean="0"/>
              <a:t>Кукла обладает мощной </a:t>
            </a:r>
            <a:r>
              <a:rPr lang="ru-RU" dirty="0" err="1" smtClean="0"/>
              <a:t>обережной</a:t>
            </a:r>
            <a:r>
              <a:rPr lang="ru-RU" dirty="0" smtClean="0"/>
              <a:t> энергией.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214554"/>
            <a:ext cx="60722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>
                <a:solidFill>
                  <a:srgbClr val="FF0000"/>
                </a:solidFill>
                <a:latin typeface="Monotype Corsiva" pitchFamily="66" charset="0"/>
              </a:rPr>
              <a:t>Набор материалов.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/>
            <a:r>
              <a:rPr lang="ru-RU" dirty="0" smtClean="0"/>
              <a:t> Размеры тряпочек такие (в см): </a:t>
            </a:r>
            <a:br>
              <a:rPr lang="ru-RU" dirty="0" smtClean="0"/>
            </a:br>
            <a:r>
              <a:rPr lang="ru-RU" dirty="0" smtClean="0"/>
              <a:t>- скатка (</a:t>
            </a:r>
            <a:r>
              <a:rPr lang="ru-RU" dirty="0" err="1" smtClean="0"/>
              <a:t>тело+голова</a:t>
            </a:r>
            <a:r>
              <a:rPr lang="ru-RU" dirty="0" smtClean="0"/>
              <a:t>), бел., 35х12 - 1 шт.;</a:t>
            </a:r>
            <a:br>
              <a:rPr lang="ru-RU" dirty="0" smtClean="0"/>
            </a:br>
            <a:r>
              <a:rPr lang="ru-RU" dirty="0" smtClean="0"/>
              <a:t>-  юбка , </a:t>
            </a:r>
            <a:r>
              <a:rPr lang="ru-RU" dirty="0" err="1" smtClean="0"/>
              <a:t>цв</a:t>
            </a:r>
            <a:r>
              <a:rPr lang="ru-RU" dirty="0" smtClean="0"/>
              <a:t>., 35х15 - 2 шт. (можно два отреза: нижняя и верхняя. нижнюю лучше однотонную).</a:t>
            </a:r>
            <a:br>
              <a:rPr lang="ru-RU" dirty="0" smtClean="0"/>
            </a:br>
            <a:r>
              <a:rPr lang="ru-RU" dirty="0" smtClean="0"/>
              <a:t>- рукава, </a:t>
            </a:r>
            <a:r>
              <a:rPr lang="ru-RU" dirty="0" err="1" smtClean="0"/>
              <a:t>цв</a:t>
            </a:r>
            <a:r>
              <a:rPr lang="ru-RU" dirty="0" smtClean="0"/>
              <a:t>., - 1 шт. 12х16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  - полосы для </a:t>
            </a:r>
            <a:r>
              <a:rPr lang="ru-RU" dirty="0" err="1" smtClean="0"/>
              <a:t>волос,цв</a:t>
            </a:r>
            <a:r>
              <a:rPr lang="ru-RU" dirty="0" smtClean="0"/>
              <a:t>. -3 шт.  25Х0,7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    (вариант; нитки типа вязальные желтые .рыжие, красные, золотые, любые яркие )                                                </a:t>
            </a:r>
          </a:p>
          <a:p>
            <a:pPr marL="342900" indent="-342900"/>
            <a:r>
              <a:rPr lang="ru-RU" dirty="0"/>
              <a:t> </a:t>
            </a:r>
            <a:r>
              <a:rPr lang="ru-RU" dirty="0" smtClean="0"/>
              <a:t>   Плюс тесьма, нитки белые типа ирис, </a:t>
            </a:r>
            <a:r>
              <a:rPr lang="ru-RU" dirty="0" err="1" smtClean="0"/>
              <a:t>синтепух</a:t>
            </a:r>
            <a:r>
              <a:rPr lang="ru-RU" dirty="0" smtClean="0"/>
              <a:t>, </a:t>
            </a:r>
            <a:endParaRPr lang="ru-RU" dirty="0"/>
          </a:p>
        </p:txBody>
      </p:sp>
      <p:pic>
        <p:nvPicPr>
          <p:cNvPr id="6146" name="Picture 2" descr="C:\Users\андрей\Desktop\фиала\DSCN32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14290"/>
            <a:ext cx="3929057" cy="29467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71480"/>
            <a:ext cx="571504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 smtClean="0">
                <a:latin typeface="Monotype Corsiva" pitchFamily="66" charset="0"/>
              </a:rPr>
              <a:t>Делаем тельце</a:t>
            </a:r>
            <a:r>
              <a:rPr lang="ru-RU" dirty="0" smtClean="0"/>
              <a:t>: складываем ткань к середине. Это называется </a:t>
            </a:r>
            <a:r>
              <a:rPr lang="ru-RU" dirty="0" smtClean="0">
                <a:solidFill>
                  <a:srgbClr val="FF0000"/>
                </a:solidFill>
              </a:rPr>
              <a:t>скрутка.</a:t>
            </a:r>
            <a:r>
              <a:rPr lang="ru-RU" dirty="0" smtClean="0"/>
              <a:t> Шарик </a:t>
            </a:r>
            <a:r>
              <a:rPr lang="ru-RU" dirty="0" err="1" smtClean="0"/>
              <a:t>синтепона</a:t>
            </a:r>
            <a:r>
              <a:rPr lang="ru-RU" dirty="0" smtClean="0"/>
              <a:t> для головы в складку ближе к центру прячем.</a:t>
            </a:r>
            <a:endParaRPr lang="ru-RU" dirty="0"/>
          </a:p>
        </p:txBody>
      </p:sp>
      <p:pic>
        <p:nvPicPr>
          <p:cNvPr id="8194" name="Picture 2" descr="C:\Users\андрей\Desktop\фиала\DSCN3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500042"/>
            <a:ext cx="2428892" cy="3238523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3116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428860" y="3786190"/>
            <a:ext cx="650085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                   Формируем голову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 :</a:t>
            </a:r>
            <a:endParaRPr lang="ru-RU" dirty="0" smtClean="0"/>
          </a:p>
          <a:p>
            <a:r>
              <a:rPr lang="ru-RU" dirty="0" smtClean="0"/>
              <a:t>скрутку сворачиваем пополам, выпуклость сверху.</a:t>
            </a:r>
          </a:p>
          <a:p>
            <a:r>
              <a:rPr lang="ru-RU" dirty="0" smtClean="0"/>
              <a:t> Делаем </a:t>
            </a:r>
            <a:r>
              <a:rPr lang="ru-RU" b="1" dirty="0" smtClean="0"/>
              <a:t>волшебный жест</a:t>
            </a:r>
            <a:r>
              <a:rPr lang="ru-RU" dirty="0" smtClean="0"/>
              <a:t>: нитку прижимаем крепко большим пальцем. Это </a:t>
            </a:r>
            <a:r>
              <a:rPr lang="ru-RU" dirty="0" smtClean="0">
                <a:solidFill>
                  <a:srgbClr val="FF0000"/>
                </a:solidFill>
              </a:rPr>
              <a:t>базовая постановка для завязывания узлов</a:t>
            </a:r>
            <a:r>
              <a:rPr lang="ru-RU" dirty="0" smtClean="0"/>
              <a:t> - всегда сначала прижимаем нитку большим пальцем, и только потом начинаем оборачивать. Так женщина включает свою силу и волю (их символизирует большой палец)  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571480"/>
            <a:ext cx="50006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00100" y="1500175"/>
            <a:ext cx="49292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4. Все заметили </a:t>
            </a:r>
            <a:r>
              <a:rPr lang="ru-RU" b="1" dirty="0" smtClean="0"/>
              <a:t>волшебную палочку</a:t>
            </a:r>
            <a:r>
              <a:rPr lang="ru-RU" dirty="0" smtClean="0"/>
              <a:t>? Это важный инструмент в руках рукодельницы. Этой палочкой расправляют складки, </a:t>
            </a:r>
            <a:r>
              <a:rPr lang="ru-RU" dirty="0" err="1" smtClean="0"/>
              <a:t>подтыкивают</a:t>
            </a:r>
            <a:r>
              <a:rPr lang="ru-RU" dirty="0" smtClean="0"/>
              <a:t> нити, правят узелки. Раньше ее делали из колышка. Я использовала палочку для суши, заточив ее в точилке для карандашей.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928670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Полоски </a:t>
            </a:r>
            <a:r>
              <a:rPr lang="ru-RU" dirty="0" smtClean="0"/>
              <a:t>для волос заправляем  в </a:t>
            </a:r>
            <a:r>
              <a:rPr lang="ru-RU" dirty="0" smtClean="0"/>
              <a:t>скрутку.   </a:t>
            </a:r>
            <a:r>
              <a:rPr lang="ru-RU" dirty="0" smtClean="0"/>
              <a:t>Делаем </a:t>
            </a:r>
            <a:r>
              <a:rPr lang="ru-RU" b="1" dirty="0" smtClean="0"/>
              <a:t>волшебный жест:</a:t>
            </a:r>
            <a:r>
              <a:rPr lang="ru-RU" dirty="0" smtClean="0"/>
              <a:t> сначала прижимаем нитку большим пальцем, и только потом начинаем оборачивать.                 </a:t>
            </a:r>
            <a:endParaRPr lang="ru-RU" dirty="0"/>
          </a:p>
        </p:txBody>
      </p:sp>
      <p:pic>
        <p:nvPicPr>
          <p:cNvPr id="4099" name="Picture 3" descr="C:\Users\андрей\Desktop\фиала\DSCN3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500042"/>
            <a:ext cx="2571768" cy="3429024"/>
          </a:xfrm>
          <a:prstGeom prst="rect">
            <a:avLst/>
          </a:prstGeom>
          <a:noFill/>
        </p:spPr>
      </p:pic>
      <p:pic>
        <p:nvPicPr>
          <p:cNvPr id="4100" name="Picture 4" descr="C:\Users\андрей\Desktop\фиала\DSCN33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4214842" cy="392909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5214949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 </a:t>
            </a:r>
            <a:r>
              <a:rPr lang="ru-RU" sz="2400" b="1" dirty="0" smtClean="0">
                <a:latin typeface="Monotype Corsiva" pitchFamily="66" charset="0"/>
              </a:rPr>
              <a:t>Делаем косу</a:t>
            </a:r>
            <a:r>
              <a:rPr lang="ru-RU" sz="2400" dirty="0" smtClean="0"/>
              <a:t>  : п</a:t>
            </a:r>
            <a:r>
              <a:rPr lang="ru-RU" dirty="0" smtClean="0"/>
              <a:t>летем косу ,скрепляем ее </a:t>
            </a:r>
            <a:r>
              <a:rPr lang="ru-RU" dirty="0" smtClean="0"/>
              <a:t>нитью.</a:t>
            </a:r>
            <a:endParaRPr lang="ru-RU" dirty="0"/>
          </a:p>
        </p:txBody>
      </p:sp>
      <p:pic>
        <p:nvPicPr>
          <p:cNvPr id="10243" name="Picture 3" descr="C:\Users\андрей\Desktop\фиала\DSCN33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-357214"/>
            <a:ext cx="2196719" cy="2928958"/>
          </a:xfrm>
          <a:prstGeom prst="rect">
            <a:avLst/>
          </a:prstGeom>
          <a:noFill/>
        </p:spPr>
      </p:pic>
      <p:pic>
        <p:nvPicPr>
          <p:cNvPr id="10242" name="Picture 2" descr="C:\Users\андрей\Desktop\фиала\DSCN33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571480"/>
            <a:ext cx="3268289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фиала\DSCN33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571480"/>
            <a:ext cx="3047979" cy="2285984"/>
          </a:xfrm>
          <a:prstGeom prst="rect">
            <a:avLst/>
          </a:prstGeom>
          <a:noFill/>
        </p:spPr>
      </p:pic>
      <p:pic>
        <p:nvPicPr>
          <p:cNvPr id="11267" name="Picture 3" descr="C:\Users\андрей\Desktop\фиала\DSCN3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142984"/>
            <a:ext cx="5286412" cy="485778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71538" y="2928935"/>
            <a:ext cx="47149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Делаем руки</a:t>
            </a:r>
            <a:r>
              <a:rPr lang="ru-RU" sz="2400" b="1" dirty="0" smtClean="0"/>
              <a:t>. </a:t>
            </a:r>
            <a:r>
              <a:rPr lang="ru-RU" dirty="0" smtClean="0"/>
              <a:t>Подгибаем тряпочку для рук, заглаживаем. Складываем к центру (так же, как и скрутку для тельца).</a:t>
            </a:r>
          </a:p>
          <a:p>
            <a:r>
              <a:rPr lang="ru-RU" dirty="0" smtClean="0"/>
              <a:t>Соединяем тельце и руки. Вставляем рукава поглубже к горлу.                                            .  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ндрей\Desktop\фиала\DSCN33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60" y="3643314"/>
            <a:ext cx="3839283" cy="271464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14356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Надеваем  юбк</a:t>
            </a:r>
            <a:r>
              <a:rPr lang="ru-RU" dirty="0" smtClean="0"/>
              <a:t>у. Начинаем сзади. Формируем складки, особо не </a:t>
            </a:r>
            <a:r>
              <a:rPr lang="ru-RU" dirty="0" err="1" smtClean="0"/>
              <a:t>заморачиваясь</a:t>
            </a:r>
            <a:r>
              <a:rPr lang="ru-RU" dirty="0" smtClean="0"/>
              <a:t> по их поводу. Потом расправим волшебной палочкой! Следите за поворотом Веснянки в ваших руках. В конце оборота, подровняв концы юбки, ставим нитку под большой палец, крепко прижимаем, - и привязываем  юбку   .</a:t>
            </a:r>
            <a:endParaRPr lang="ru-RU" dirty="0"/>
          </a:p>
        </p:txBody>
      </p:sp>
      <p:pic>
        <p:nvPicPr>
          <p:cNvPr id="12291" name="Picture 3" descr="C:\Users\андрей\Desktop\фиала\DSCN3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3143248"/>
            <a:ext cx="3000353" cy="2250265"/>
          </a:xfrm>
          <a:prstGeom prst="rect">
            <a:avLst/>
          </a:prstGeom>
          <a:noFill/>
        </p:spPr>
      </p:pic>
      <p:pic>
        <p:nvPicPr>
          <p:cNvPr id="7" name="Picture 2" descr="C:\Users\андрей\Desktop\фиала\DSCN3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357430"/>
            <a:ext cx="3214710" cy="483219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398</TotalTime>
  <Words>373</Words>
  <Application>Microsoft Office PowerPoint</Application>
  <PresentationFormat>Экран (4:3)</PresentationFormat>
  <Paragraphs>44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  Кукла-                            оберег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2012-11-05T14:52:46Z</dcterms:created>
  <dcterms:modified xsi:type="dcterms:W3CDTF">2012-11-06T03:38:11Z</dcterms:modified>
</cp:coreProperties>
</file>